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0" r:id="rId4"/>
    <p:sldId id="257" r:id="rId5"/>
    <p:sldId id="267" r:id="rId6"/>
    <p:sldId id="26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FF"/>
    <a:srgbClr val="9966FF"/>
    <a:srgbClr val="FF0000"/>
    <a:srgbClr val="FF9933"/>
    <a:srgbClr val="66FF66"/>
    <a:srgbClr val="0066CC"/>
    <a:srgbClr val="FFFF00"/>
    <a:srgbClr val="ECAD86"/>
    <a:srgbClr val="4EF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36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34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59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38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6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18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25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5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28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68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79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 bright="70000" contrast="-70000"/>
          </a:blip>
          <a:srcRect/>
          <a:stretch>
            <a:fillRect l="-3000" t="-5000" r="-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EA27-27CE-4182-B5BC-5285447E06C0}" type="datetimeFigureOut">
              <a:rPr lang="de-DE" smtClean="0"/>
              <a:t>19.05.2015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2433-FE82-4C98-9309-24793FD4A0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01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3484591" cy="348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251520" y="544522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sz="2800" b="1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anose="02040502050405020303" pitchFamily="18" charset="0"/>
              </a:rPr>
              <a:t>„DENN DIE ZEIT IST MÄCHTIGER ALS MAN AHNT“</a:t>
            </a:r>
            <a:endParaRPr lang="de-DE" sz="2800" b="1" dirty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29565" y="5906889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Georgia" panose="02040502050405020303" pitchFamily="18" charset="0"/>
              </a:rPr>
              <a:t>Kurt Tucholsky</a:t>
            </a:r>
            <a:endParaRPr lang="de-DE" sz="1400" dirty="0">
              <a:latin typeface="Georgia" panose="02040502050405020303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31540" y="26064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anose="02040502050405020303" pitchFamily="18" charset="0"/>
              </a:rPr>
              <a:t>Herzlich Willkommen!</a:t>
            </a:r>
            <a:endParaRPr lang="de-DE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46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9267" y="260648"/>
            <a:ext cx="871296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Thüringer Eltern Kind Zentrum (</a:t>
            </a:r>
            <a:r>
              <a:rPr lang="de-D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THEKiZ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 in </a:t>
            </a:r>
            <a:r>
              <a:rPr lang="de-D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Triptis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im Saale-</a:t>
            </a:r>
            <a:r>
              <a:rPr lang="de-D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Orla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-Kreis</a:t>
            </a:r>
          </a:p>
          <a:p>
            <a:pPr algn="ctr"/>
            <a:r>
              <a:rPr lang="de-D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Farbenklex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mehr als eine Kindertagesstätte</a:t>
            </a:r>
            <a:endParaRPr lang="de-DE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97463" y="1124744"/>
            <a:ext cx="90364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40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9933"/>
                </a:solidFill>
                <a:latin typeface="Arial Black" pitchFamily="34" charset="0"/>
                <a:cs typeface="Arial" pitchFamily="34" charset="0"/>
              </a:rPr>
              <a:t>Gründe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.Fächenlandkreis Saal-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Orla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mit 83.654 Bürgerinnen und Bürgern ist das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THeKiZ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verkehrsgünstig in der Stadt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Triptis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gelegen.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Kooperation mit gewachsenen Netzwerk von Partnern aus der Wirtschaft der Region, Sozial- Partnerschaften mit Diakonischen Trägereinrichtungen, Mitglieder der Kreis-Liga Johanniter, AWO, DRK, Volkssolidarität, Kommunen, Landratsamt des SOK hier im Besonderen die Kindertagesstätten durch die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Mediathek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im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THEKiZ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die allen Trägern des Landkreises einschließlich den Grundschulen zur Verfügung steht.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Paradiesische Räumlichkeiten und Ausstattung für Veranstaltungen bis zu 100 Personen. Kultur, Fort- und Weiterbildung, Familienfeierlichkeiten werden und können von oben genannten Partnern genutzt werden.</a:t>
            </a:r>
          </a:p>
          <a:p>
            <a:pPr lvl="1"/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DE" dirty="0" smtClean="0">
                <a:latin typeface="Arial" pitchFamily="34" charset="0"/>
                <a:cs typeface="Arial" pitchFamily="34" charset="0"/>
              </a:rPr>
              <a:t>Nach dem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Motto: „Gerade auf dem Land ist es attraktiv als Familie zu leben“.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9267" y="2132856"/>
            <a:ext cx="862943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9933"/>
                </a:solidFill>
                <a:latin typeface="Arial Black" pitchFamily="34" charset="0"/>
                <a:cs typeface="Arial" pitchFamily="34" charset="0"/>
              </a:rPr>
              <a:t>Ziele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Wir möchten Konsultationseinrichtung werden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Wir möchten anerkannt werden als generationsübergreifendes Zentrum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Wir möchten eine solide Finanzierung über den Status Brückenprojekt Stiftung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FamilienSinn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2.000 € für 2015 sowie Spendenantrag Share Value Stiftung 5.000 € für 2015 und weitere Spenden und Ehrenamt Diakonieverein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Orlatal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hinaus.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Bewerbung bei der Stiftung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FamilienSinn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für das Förderjahr 2016 hat nur Aussicht auf Erfolg wenn Anerkennung im Landkreis/Stadt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Triptis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gleich einer festen Größe finanzieller Unterstützung</a:t>
            </a: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9267" y="260648"/>
            <a:ext cx="8712968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Nachhaltig </a:t>
            </a:r>
            <a:r>
              <a:rPr lang="de-D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THEKiZ</a:t>
            </a:r>
            <a:r>
              <a:rPr lang="de-D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de-D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Farbenklex</a:t>
            </a:r>
            <a:r>
              <a:rPr lang="de-DE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im Rahmen des Brückenprojektes der Stiftung </a:t>
            </a:r>
            <a:r>
              <a:rPr lang="de-DE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FamilienSinn</a:t>
            </a:r>
            <a:endParaRPr lang="de-DE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19672" y="5874228"/>
            <a:ext cx="261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Weihnachtsmarkt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094196" y="2368021"/>
            <a:ext cx="3024336" cy="1944216"/>
          </a:xfrm>
          <a:prstGeom prst="ellipse">
            <a:avLst/>
          </a:prstGeom>
          <a:solidFill>
            <a:srgbClr val="FF9933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de-DE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444262" y="283126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Eltern-Kind-Zentrum</a:t>
            </a:r>
          </a:p>
          <a:p>
            <a:pPr algn="ctr"/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„</a:t>
            </a:r>
            <a:r>
              <a:rPr lang="de-DE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Farbenklex</a:t>
            </a: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“</a:t>
            </a:r>
            <a:endParaRPr lang="de-DE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412075" y="2790158"/>
            <a:ext cx="156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Tagungen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784829" y="5875564"/>
            <a:ext cx="2931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Altenhilfe, </a:t>
            </a:r>
            <a:r>
              <a:rPr lang="de-DE" dirty="0" err="1" smtClean="0">
                <a:solidFill>
                  <a:srgbClr val="FF0000"/>
                </a:solidFill>
                <a:latin typeface="Arial Black" pitchFamily="34" charset="0"/>
              </a:rPr>
              <a:t>Jugendhilfe,Frühkind-liche</a:t>
            </a:r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 Pädagogik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93325" y="350475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Mediathek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0272" y="5205396"/>
            <a:ext cx="3073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Sport- und Yogakurse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82186" y="1510111"/>
            <a:ext cx="3278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 Black" pitchFamily="34" charset="0"/>
              </a:rPr>
              <a:t>Unterstützung für Familien in Not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568554" y="410843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Workshops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566257" y="5193948"/>
            <a:ext cx="318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Kulturveranstaltungen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618195" y="2164214"/>
            <a:ext cx="313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Verhinderungspflege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550033" y="519003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Martinstag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51520" y="2189961"/>
            <a:ext cx="344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Interne Versammlungen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360849" y="350475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  <a:latin typeface="Arial Black" pitchFamily="34" charset="0"/>
              </a:rPr>
              <a:t>Elterncafe</a:t>
            </a:r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‘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772458" y="409105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Familienfeiern -Gemeindefest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352737" y="465635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Kaspertheater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097680" y="4656355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Fort- und Weiterbildungen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60849" y="279015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>Elternkurse</a:t>
            </a:r>
            <a:endParaRPr lang="de-DE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39552" y="239346"/>
            <a:ext cx="7981811" cy="707886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Veranstaltungen </a:t>
            </a:r>
            <a:endParaRPr lang="de-DE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3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25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75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25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75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925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1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375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6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825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71470" y="47667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 algn="ctr">
              <a:defRPr sz="360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Dank an…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-396552" y="2437078"/>
            <a:ext cx="7411108" cy="4462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 algn="ctr">
              <a:defRPr sz="2300">
                <a:ln w="18415" cmpd="sng">
                  <a:noFill/>
                  <a:prstDash val="solid"/>
                </a:ln>
                <a:solidFill>
                  <a:srgbClr val="FF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de-DE" dirty="0" smtClean="0"/>
              <a:t>Vertreterinnen des Landratsamtes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600" y="1577531"/>
            <a:ext cx="4536504" cy="4462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 algn="ctr">
              <a:defRPr sz="2300">
                <a:ln w="18415" cmpd="sng">
                  <a:noFill/>
                  <a:prstDash val="solid"/>
                </a:ln>
                <a:solidFill>
                  <a:srgbClr val="FF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de-DE" dirty="0" smtClean="0"/>
              <a:t>Stadt </a:t>
            </a:r>
            <a:r>
              <a:rPr lang="de-DE" dirty="0" err="1" smtClean="0"/>
              <a:t>Triptis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3156599"/>
            <a:ext cx="7416824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 algn="ctr">
              <a:defRPr sz="2300">
                <a:ln w="18415" cmpd="sng">
                  <a:noFill/>
                  <a:prstDash val="solid"/>
                </a:ln>
                <a:solidFill>
                  <a:srgbClr val="FF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de-DE" dirty="0" smtClean="0"/>
              <a:t>Vertreterinnen und Vertreter des Diakonieverein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22699" y="3861048"/>
            <a:ext cx="7560840" cy="4462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 algn="ctr">
              <a:defRPr sz="2300">
                <a:ln w="18415" cmpd="sng">
                  <a:noFill/>
                  <a:prstDash val="solid"/>
                </a:ln>
                <a:solidFill>
                  <a:srgbClr val="FF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de-DE" dirty="0" smtClean="0"/>
              <a:t>Gemeinde  </a:t>
            </a:r>
            <a:r>
              <a:rPr lang="de-DE" dirty="0" err="1" smtClean="0"/>
              <a:t>Triptis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187624" y="4611872"/>
            <a:ext cx="7560840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 algn="ctr">
              <a:defRPr sz="2300">
                <a:ln w="18415" cmpd="sng">
                  <a:noFill/>
                  <a:prstDash val="solid"/>
                </a:ln>
                <a:solidFill>
                  <a:srgbClr val="FF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de-DE" dirty="0" smtClean="0"/>
              <a:t>Elternbeirat der Kita </a:t>
            </a:r>
            <a:r>
              <a:rPr lang="de-DE" dirty="0" err="1" smtClean="0"/>
              <a:t>Farbenklex</a:t>
            </a:r>
            <a:endParaRPr lang="de-DE" dirty="0" smtClean="0"/>
          </a:p>
          <a:p>
            <a:r>
              <a:rPr lang="de-DE" dirty="0" smtClean="0"/>
              <a:t>Herr Dr. </a:t>
            </a:r>
            <a:r>
              <a:rPr lang="de-DE" dirty="0" err="1" smtClean="0"/>
              <a:t>Dießner</a:t>
            </a:r>
            <a:r>
              <a:rPr lang="de-DE" dirty="0" smtClean="0"/>
              <a:t> als Projektbegleiter</a:t>
            </a:r>
            <a:endParaRPr lang="de-DE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230" y="5634448"/>
            <a:ext cx="9017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37" y="5634448"/>
            <a:ext cx="4767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35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9512" y="333405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3200" b="1" spc="50" dirty="0" smtClean="0">
                <a:ln w="1143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Ergebnis von heute 21.05.2015,können wie auf Ihre Unterstützung rechnen?</a:t>
            </a:r>
          </a:p>
          <a:p>
            <a:pPr algn="ctr"/>
            <a:r>
              <a:rPr lang="de-DE" sz="3200" b="1" spc="50" dirty="0" smtClean="0">
                <a:ln w="1143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Gerne möchten wir </a:t>
            </a:r>
            <a:r>
              <a:rPr lang="de-DE" sz="3200" b="1" spc="50" dirty="0" err="1" smtClean="0">
                <a:ln w="1143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THEKiZ</a:t>
            </a:r>
            <a:r>
              <a:rPr lang="de-DE" sz="3200" b="1" spc="50" dirty="0" smtClean="0">
                <a:ln w="1143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fortführen!</a:t>
            </a:r>
            <a:endParaRPr lang="de-DE" sz="3200" b="1" spc="50" dirty="0">
              <a:ln w="11430">
                <a:solidFill>
                  <a:schemeClr val="bg1">
                    <a:lumMod val="50000"/>
                  </a:schemeClr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27584" y="548680"/>
            <a:ext cx="7056784" cy="35702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de-DE"/>
            </a:defPPr>
            <a:lvl1pPr algn="ctr">
              <a:defRPr sz="380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pPr algn="l"/>
            <a:r>
              <a:rPr lang="de-DE" sz="2800" dirty="0" smtClean="0">
                <a:solidFill>
                  <a:srgbClr val="FF6600"/>
                </a:solidFill>
                <a:effectLst/>
              </a:rPr>
              <a:t>Offene Diskussion</a:t>
            </a:r>
          </a:p>
          <a:p>
            <a:pPr algn="l"/>
            <a:r>
              <a:rPr lang="de-DE" sz="2000" dirty="0" smtClean="0">
                <a:solidFill>
                  <a:srgbClr val="FF6600"/>
                </a:solidFill>
                <a:effectLst/>
              </a:rPr>
              <a:t>Was unterscheidet uns von der </a:t>
            </a:r>
            <a:r>
              <a:rPr lang="de-DE" sz="2000" dirty="0" err="1" smtClean="0">
                <a:solidFill>
                  <a:srgbClr val="FF6600"/>
                </a:solidFill>
                <a:effectLst/>
              </a:rPr>
              <a:t>Regelkita</a:t>
            </a:r>
            <a:r>
              <a:rPr lang="de-DE" sz="2000" dirty="0" smtClean="0">
                <a:solidFill>
                  <a:srgbClr val="FF6600"/>
                </a:solidFill>
                <a:effectLst/>
              </a:rPr>
              <a:t>?</a:t>
            </a:r>
          </a:p>
          <a:p>
            <a:pPr algn="l"/>
            <a:r>
              <a:rPr lang="de-DE" sz="2000" dirty="0" smtClean="0">
                <a:solidFill>
                  <a:srgbClr val="FF6600"/>
                </a:solidFill>
                <a:effectLst/>
              </a:rPr>
              <a:t>Was sollte anders gemacht werden ?</a:t>
            </a:r>
          </a:p>
          <a:p>
            <a:pPr algn="l"/>
            <a:r>
              <a:rPr lang="de-DE" sz="2000" dirty="0" smtClean="0">
                <a:solidFill>
                  <a:srgbClr val="FF6600"/>
                </a:solidFill>
                <a:effectLst/>
              </a:rPr>
              <a:t>Einsatz der Mittel evtl. 7.000 €?</a:t>
            </a:r>
          </a:p>
          <a:p>
            <a:pPr algn="l"/>
            <a:r>
              <a:rPr lang="de-DE" sz="2000" dirty="0" smtClean="0">
                <a:solidFill>
                  <a:srgbClr val="FF6600"/>
                </a:solidFill>
                <a:effectLst/>
              </a:rPr>
              <a:t>Welche Bedarfe gibt es um das </a:t>
            </a:r>
            <a:r>
              <a:rPr lang="de-DE" sz="2000" dirty="0" err="1" smtClean="0">
                <a:solidFill>
                  <a:srgbClr val="FF6600"/>
                </a:solidFill>
                <a:effectLst/>
              </a:rPr>
              <a:t>THEKiZ</a:t>
            </a:r>
            <a:r>
              <a:rPr lang="de-DE" sz="2000" dirty="0" smtClean="0">
                <a:solidFill>
                  <a:srgbClr val="FF6600"/>
                </a:solidFill>
                <a:effectLst/>
              </a:rPr>
              <a:t> in </a:t>
            </a:r>
            <a:r>
              <a:rPr lang="de-DE" sz="2000" dirty="0" err="1" smtClean="0">
                <a:solidFill>
                  <a:srgbClr val="FF6600"/>
                </a:solidFill>
                <a:effectLst/>
              </a:rPr>
              <a:t>Triptis</a:t>
            </a:r>
            <a:r>
              <a:rPr lang="de-DE" sz="2000" dirty="0" smtClean="0">
                <a:solidFill>
                  <a:srgbClr val="FF6600"/>
                </a:solidFill>
                <a:effectLst/>
              </a:rPr>
              <a:t>?</a:t>
            </a:r>
          </a:p>
          <a:p>
            <a:pPr algn="l"/>
            <a:r>
              <a:rPr lang="de-DE" sz="2000" dirty="0" smtClean="0">
                <a:solidFill>
                  <a:srgbClr val="FF6600"/>
                </a:solidFill>
                <a:effectLst/>
              </a:rPr>
              <a:t>Welche Vernetzungswünsche hat das Jugendamt?</a:t>
            </a:r>
          </a:p>
          <a:p>
            <a:pPr algn="l"/>
            <a:endParaRPr lang="de-D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de-DE" sz="2000" dirty="0" smtClean="0">
              <a:effectLst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5445224"/>
            <a:ext cx="9509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49" y="5335686"/>
            <a:ext cx="13414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feil nach rechts 3"/>
          <p:cNvSpPr/>
          <p:nvPr/>
        </p:nvSpPr>
        <p:spPr>
          <a:xfrm>
            <a:off x="7020272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4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Bildschirmpräsentation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Modellprojekt „Kindereinrichtungen auf dem Weg zum Eltern-Kind-Zentrum“</dc:title>
  <dc:creator>Jeannette Jacob</dc:creator>
  <cp:lastModifiedBy>Geschäftsführung</cp:lastModifiedBy>
  <cp:revision>60</cp:revision>
  <dcterms:created xsi:type="dcterms:W3CDTF">2014-02-28T22:00:37Z</dcterms:created>
  <dcterms:modified xsi:type="dcterms:W3CDTF">2015-05-19T15:24:12Z</dcterms:modified>
</cp:coreProperties>
</file>